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4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5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18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01F9CA3-105E-4857-9057-6DB6197DA786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Multi-Agent Path Finding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Simulation of manufacturing </a:t>
            </a:r>
            <a:r>
              <a:rPr lang="en-US" dirty="0" smtClean="0"/>
              <a:t>processes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77855" y="5273099"/>
            <a:ext cx="2417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Chembrolu</a:t>
            </a:r>
            <a:r>
              <a:rPr lang="en-US" dirty="0" smtClean="0"/>
              <a:t> Surya</a:t>
            </a:r>
          </a:p>
          <a:p>
            <a:r>
              <a:rPr lang="en-US" dirty="0" smtClean="0"/>
              <a:t>Felipe Vianna</a:t>
            </a:r>
          </a:p>
          <a:p>
            <a:r>
              <a:rPr lang="en-US" dirty="0" err="1" smtClean="0"/>
              <a:t>Yuu</a:t>
            </a:r>
            <a:r>
              <a:rPr lang="en-US" dirty="0" smtClean="0"/>
              <a:t> </a:t>
            </a:r>
            <a:r>
              <a:rPr lang="en-US" dirty="0" err="1" smtClean="0"/>
              <a:t>Sakaguchi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805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paths for each robot according to sequence of operations they should go to.</a:t>
            </a:r>
          </a:p>
          <a:p>
            <a:endParaRPr lang="en-US" dirty="0"/>
          </a:p>
          <a:p>
            <a:r>
              <a:rPr lang="en-US" dirty="0" smtClean="0"/>
              <a:t>Avoid collision between robots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61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Given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Grid map </a:t>
            </a:r>
            <a:r>
              <a:rPr lang="mr-IN" dirty="0" smtClean="0"/>
              <a:t>–</a:t>
            </a:r>
            <a:r>
              <a:rPr lang="en-US" dirty="0" smtClean="0"/>
              <a:t> As adjacent Matrix for paths calculations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Position sequences for each robot: Start, op1, op2, end</a:t>
            </a:r>
          </a:p>
          <a:p>
            <a:endParaRPr lang="en-US" dirty="0"/>
          </a:p>
          <a:p>
            <a:r>
              <a:rPr lang="en-US" sz="1600" dirty="0" err="1"/>
              <a:t>nodesWeights</a:t>
            </a:r>
            <a:r>
              <a:rPr lang="en-US" sz="1600" dirty="0"/>
              <a:t>=[1 1 1 1 1 1 1 1 1 1 1 10 1 1 1 1 1 1 5 1 1 1 1 1 1</a:t>
            </a:r>
            <a:r>
              <a:rPr lang="en-US" sz="1600" dirty="0" smtClean="0"/>
              <a:t>]</a:t>
            </a:r>
            <a:endParaRPr lang="en-US" sz="1600" dirty="0"/>
          </a:p>
          <a:p>
            <a:r>
              <a:rPr lang="mr-IN" sz="1600" dirty="0"/>
              <a:t>ozo1seq=[1 12 19 4</a:t>
            </a:r>
            <a:r>
              <a:rPr lang="mr-IN" sz="1600" dirty="0" smtClean="0"/>
              <a:t>]</a:t>
            </a:r>
            <a:endParaRPr lang="mr-IN" sz="1600" dirty="0"/>
          </a:p>
          <a:p>
            <a:r>
              <a:rPr lang="mr-IN" sz="1600" dirty="0"/>
              <a:t>ozo2seq=[2 19 12 5</a:t>
            </a:r>
            <a:r>
              <a:rPr lang="mr-IN" sz="1600" dirty="0" smtClean="0"/>
              <a:t>]</a:t>
            </a:r>
            <a:endParaRPr lang="mr-IN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723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30020205_1070082806465696_1475364324_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31" y="1396996"/>
            <a:ext cx="7038260" cy="54140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</a:t>
            </a:r>
            <a:endParaRPr lang="en-US" dirty="0"/>
          </a:p>
        </p:txBody>
      </p:sp>
      <p:pic>
        <p:nvPicPr>
          <p:cNvPr id="7" name="Picture 6" descr="40-ozobotbrand-pro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056" y="1396996"/>
            <a:ext cx="1025138" cy="735903"/>
          </a:xfrm>
          <a:prstGeom prst="rect">
            <a:avLst/>
          </a:prstGeom>
        </p:spPr>
      </p:pic>
      <p:pic>
        <p:nvPicPr>
          <p:cNvPr id="8" name="Picture 7" descr="40-ozobotbrand-pro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056" y="2369272"/>
            <a:ext cx="1025138" cy="735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498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Initially it was considered to use A* to find best path, as some nodes has different weights. But to avoid conflicts, not always the best path can be used</a:t>
            </a:r>
          </a:p>
          <a:p>
            <a:endParaRPr lang="en-US" dirty="0"/>
          </a:p>
          <a:p>
            <a:r>
              <a:rPr lang="en-US" dirty="0" smtClean="0"/>
              <a:t>Implemented BFS and DFS. Find options of paths that are ranked from shortest to longest.</a:t>
            </a:r>
          </a:p>
          <a:p>
            <a:endParaRPr lang="en-US" dirty="0"/>
          </a:p>
          <a:p>
            <a:r>
              <a:rPr lang="en-US" dirty="0" smtClean="0"/>
              <a:t>Select path for each robot and check for conflicts. If there is a conflict, pick new path for the section in which conflict occurs for one of the robots. Try new paths while conflict exists.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057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BFS, DFS and all functions related to selection of paths implemented in </a:t>
            </a:r>
            <a:r>
              <a:rPr lang="en-US" dirty="0" err="1" smtClean="0"/>
              <a:t>matlab</a:t>
            </a:r>
            <a:r>
              <a:rPr lang="en-US" dirty="0" smtClean="0"/>
              <a:t>. Output the sequence of steps for each robot. Operations result in repeated steps in the path representing their duration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Python script to generate XML file that would be loaded in </a:t>
            </a:r>
            <a:r>
              <a:rPr lang="en-US" dirty="0" err="1" smtClean="0"/>
              <a:t>OzoBlockly</a:t>
            </a:r>
            <a:r>
              <a:rPr lang="en-US" dirty="0" smtClean="0"/>
              <a:t>.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7341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Tested for 2 robots and 2 operations.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Non-conflic</a:t>
            </a:r>
            <a:r>
              <a:rPr lang="en-US" dirty="0" smtClean="0"/>
              <a:t>t paths are found in seconds.</a:t>
            </a:r>
          </a:p>
          <a:p>
            <a:endParaRPr lang="en-US" dirty="0"/>
          </a:p>
          <a:p>
            <a:r>
              <a:rPr lang="en-US" dirty="0" smtClean="0"/>
              <a:t>Optimal solution not assured.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20260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 smtClean="0"/>
          </a:p>
        </p:txBody>
      </p:sp>
      <p:pic>
        <p:nvPicPr>
          <p:cNvPr id="4" name="ozobo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0934" y="2371422"/>
            <a:ext cx="1972917" cy="350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154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Implement a planner for the operations sequencing. For now it was just decided manually.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Increase number of operations and robots.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Implement reactive decisions using sensors. Initial idea was have path finding algorithm embedded in </a:t>
            </a:r>
            <a:r>
              <a:rPr lang="en-US" dirty="0" err="1" smtClean="0"/>
              <a:t>ozobot</a:t>
            </a:r>
            <a:r>
              <a:rPr lang="en-US" dirty="0" smtClean="0"/>
              <a:t>, but current interface doesn</a:t>
            </a:r>
            <a:r>
              <a:rPr lang="en-US" dirty="0" smtClean="0"/>
              <a:t>’t allow that.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20828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1704</TotalTime>
  <Words>318</Words>
  <Application>Microsoft Macintosh PowerPoint</Application>
  <PresentationFormat>On-screen Show (4:3)</PresentationFormat>
  <Paragraphs>42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Clarity</vt:lpstr>
      <vt:lpstr>Multi-Agent Path Finding</vt:lpstr>
      <vt:lpstr>Problem</vt:lpstr>
      <vt:lpstr>Given parameters</vt:lpstr>
      <vt:lpstr>Map</vt:lpstr>
      <vt:lpstr>Implementation</vt:lpstr>
      <vt:lpstr>Implementation</vt:lpstr>
      <vt:lpstr>Results</vt:lpstr>
      <vt:lpstr>Results</vt:lpstr>
      <vt:lpstr>Next Steps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Multi-Agent Path Finding</dc:title>
  <dc:creator>Felipe Vianna</dc:creator>
  <cp:lastModifiedBy>Felipe Vianna</cp:lastModifiedBy>
  <cp:revision>16</cp:revision>
  <dcterms:created xsi:type="dcterms:W3CDTF">2018-03-05T15:53:32Z</dcterms:created>
  <dcterms:modified xsi:type="dcterms:W3CDTF">2018-04-09T22:47:53Z</dcterms:modified>
</cp:coreProperties>
</file>